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919775" cy="33120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060" autoAdjust="0"/>
  </p:normalViewPr>
  <p:slideViewPr>
    <p:cSldViewPr snapToGrid="0">
      <p:cViewPr>
        <p:scale>
          <a:sx n="20" d="100"/>
          <a:sy n="20" d="100"/>
        </p:scale>
        <p:origin x="512" y="-1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3983" y="5420338"/>
            <a:ext cx="37331809" cy="11530671"/>
          </a:xfrm>
        </p:spPr>
        <p:txBody>
          <a:bodyPr anchor="b"/>
          <a:lstStyle>
            <a:lvl1pPr algn="ctr">
              <a:defRPr sz="2881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9972" y="17395676"/>
            <a:ext cx="32939831" cy="7996334"/>
          </a:xfrm>
        </p:spPr>
        <p:txBody>
          <a:bodyPr/>
          <a:lstStyle>
            <a:lvl1pPr marL="0" indent="0" algn="ctr">
              <a:buNone/>
              <a:defRPr sz="11527"/>
            </a:lvl1pPr>
            <a:lvl2pPr marL="2195977" indent="0" algn="ctr">
              <a:buNone/>
              <a:defRPr sz="9606"/>
            </a:lvl2pPr>
            <a:lvl3pPr marL="4391955" indent="0" algn="ctr">
              <a:buNone/>
              <a:defRPr sz="8646"/>
            </a:lvl3pPr>
            <a:lvl4pPr marL="6587932" indent="0" algn="ctr">
              <a:buNone/>
              <a:defRPr sz="7685"/>
            </a:lvl4pPr>
            <a:lvl5pPr marL="8783909" indent="0" algn="ctr">
              <a:buNone/>
              <a:defRPr sz="7685"/>
            </a:lvl5pPr>
            <a:lvl6pPr marL="10979887" indent="0" algn="ctr">
              <a:buNone/>
              <a:defRPr sz="7685"/>
            </a:lvl6pPr>
            <a:lvl7pPr marL="13175864" indent="0" algn="ctr">
              <a:buNone/>
              <a:defRPr sz="7685"/>
            </a:lvl7pPr>
            <a:lvl8pPr marL="15371841" indent="0" algn="ctr">
              <a:buNone/>
              <a:defRPr sz="7685"/>
            </a:lvl8pPr>
            <a:lvl9pPr marL="17567819" indent="0" algn="ctr">
              <a:buNone/>
              <a:defRPr sz="7685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12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586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30092" y="1763334"/>
            <a:ext cx="9470201" cy="280676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9487" y="1763334"/>
            <a:ext cx="27861607" cy="280676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7810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106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6612" y="8257013"/>
            <a:ext cx="37880806" cy="13777003"/>
          </a:xfrm>
        </p:spPr>
        <p:txBody>
          <a:bodyPr anchor="b"/>
          <a:lstStyle>
            <a:lvl1pPr>
              <a:defRPr sz="2881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6612" y="22164352"/>
            <a:ext cx="37880806" cy="7245000"/>
          </a:xfrm>
        </p:spPr>
        <p:txBody>
          <a:bodyPr/>
          <a:lstStyle>
            <a:lvl1pPr marL="0" indent="0">
              <a:buNone/>
              <a:defRPr sz="11527">
                <a:solidFill>
                  <a:schemeClr val="tx1">
                    <a:tint val="82000"/>
                  </a:schemeClr>
                </a:solidFill>
              </a:defRPr>
            </a:lvl1pPr>
            <a:lvl2pPr marL="2195977" indent="0">
              <a:buNone/>
              <a:defRPr sz="9606">
                <a:solidFill>
                  <a:schemeClr val="tx1">
                    <a:tint val="82000"/>
                  </a:schemeClr>
                </a:solidFill>
              </a:defRPr>
            </a:lvl2pPr>
            <a:lvl3pPr marL="4391955" indent="0">
              <a:buNone/>
              <a:defRPr sz="8646">
                <a:solidFill>
                  <a:schemeClr val="tx1">
                    <a:tint val="82000"/>
                  </a:schemeClr>
                </a:solidFill>
              </a:defRPr>
            </a:lvl3pPr>
            <a:lvl4pPr marL="6587932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4pPr>
            <a:lvl5pPr marL="8783909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5pPr>
            <a:lvl6pPr marL="10979887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6pPr>
            <a:lvl7pPr marL="13175864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7pPr>
            <a:lvl8pPr marL="15371841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8pPr>
            <a:lvl9pPr marL="17567819" indent="0">
              <a:buNone/>
              <a:defRPr sz="768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61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9485" y="8816670"/>
            <a:ext cx="18665904" cy="210143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34386" y="8816670"/>
            <a:ext cx="18665904" cy="210143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316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5205" y="1763341"/>
            <a:ext cx="37880806" cy="64016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5210" y="8119006"/>
            <a:ext cx="18580121" cy="3978999"/>
          </a:xfrm>
        </p:spPr>
        <p:txBody>
          <a:bodyPr anchor="b"/>
          <a:lstStyle>
            <a:lvl1pPr marL="0" indent="0">
              <a:buNone/>
              <a:defRPr sz="11527" b="1"/>
            </a:lvl1pPr>
            <a:lvl2pPr marL="2195977" indent="0">
              <a:buNone/>
              <a:defRPr sz="9606" b="1"/>
            </a:lvl2pPr>
            <a:lvl3pPr marL="4391955" indent="0">
              <a:buNone/>
              <a:defRPr sz="8646" b="1"/>
            </a:lvl3pPr>
            <a:lvl4pPr marL="6587932" indent="0">
              <a:buNone/>
              <a:defRPr sz="7685" b="1"/>
            </a:lvl4pPr>
            <a:lvl5pPr marL="8783909" indent="0">
              <a:buNone/>
              <a:defRPr sz="7685" b="1"/>
            </a:lvl5pPr>
            <a:lvl6pPr marL="10979887" indent="0">
              <a:buNone/>
              <a:defRPr sz="7685" b="1"/>
            </a:lvl6pPr>
            <a:lvl7pPr marL="13175864" indent="0">
              <a:buNone/>
              <a:defRPr sz="7685" b="1"/>
            </a:lvl7pPr>
            <a:lvl8pPr marL="15371841" indent="0">
              <a:buNone/>
              <a:defRPr sz="7685" b="1"/>
            </a:lvl8pPr>
            <a:lvl9pPr marL="17567819" indent="0">
              <a:buNone/>
              <a:defRPr sz="7685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5210" y="12098005"/>
            <a:ext cx="18580121" cy="1779434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34388" y="8119006"/>
            <a:ext cx="18671625" cy="3978999"/>
          </a:xfrm>
        </p:spPr>
        <p:txBody>
          <a:bodyPr anchor="b"/>
          <a:lstStyle>
            <a:lvl1pPr marL="0" indent="0">
              <a:buNone/>
              <a:defRPr sz="11527" b="1"/>
            </a:lvl1pPr>
            <a:lvl2pPr marL="2195977" indent="0">
              <a:buNone/>
              <a:defRPr sz="9606" b="1"/>
            </a:lvl2pPr>
            <a:lvl3pPr marL="4391955" indent="0">
              <a:buNone/>
              <a:defRPr sz="8646" b="1"/>
            </a:lvl3pPr>
            <a:lvl4pPr marL="6587932" indent="0">
              <a:buNone/>
              <a:defRPr sz="7685" b="1"/>
            </a:lvl4pPr>
            <a:lvl5pPr marL="8783909" indent="0">
              <a:buNone/>
              <a:defRPr sz="7685" b="1"/>
            </a:lvl5pPr>
            <a:lvl6pPr marL="10979887" indent="0">
              <a:buNone/>
              <a:defRPr sz="7685" b="1"/>
            </a:lvl6pPr>
            <a:lvl7pPr marL="13175864" indent="0">
              <a:buNone/>
              <a:defRPr sz="7685" b="1"/>
            </a:lvl7pPr>
            <a:lvl8pPr marL="15371841" indent="0">
              <a:buNone/>
              <a:defRPr sz="7685" b="1"/>
            </a:lvl8pPr>
            <a:lvl9pPr marL="17567819" indent="0">
              <a:buNone/>
              <a:defRPr sz="7685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34388" y="12098005"/>
            <a:ext cx="18671625" cy="1779434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03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57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8350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5205" y="2208001"/>
            <a:ext cx="14165271" cy="7728003"/>
          </a:xfrm>
        </p:spPr>
        <p:txBody>
          <a:bodyPr anchor="b"/>
          <a:lstStyle>
            <a:lvl1pPr>
              <a:defRPr sz="1537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71625" y="4768676"/>
            <a:ext cx="22234386" cy="23536676"/>
          </a:xfrm>
        </p:spPr>
        <p:txBody>
          <a:bodyPr/>
          <a:lstStyle>
            <a:lvl1pPr>
              <a:defRPr sz="15370"/>
            </a:lvl1pPr>
            <a:lvl2pPr>
              <a:defRPr sz="13449"/>
            </a:lvl2pPr>
            <a:lvl3pPr>
              <a:defRPr sz="11527"/>
            </a:lvl3pPr>
            <a:lvl4pPr>
              <a:defRPr sz="9606"/>
            </a:lvl4pPr>
            <a:lvl5pPr>
              <a:defRPr sz="9606"/>
            </a:lvl5pPr>
            <a:lvl6pPr>
              <a:defRPr sz="9606"/>
            </a:lvl6pPr>
            <a:lvl7pPr>
              <a:defRPr sz="9606"/>
            </a:lvl7pPr>
            <a:lvl8pPr>
              <a:defRPr sz="9606"/>
            </a:lvl8pPr>
            <a:lvl9pPr>
              <a:defRPr sz="960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5205" y="9936004"/>
            <a:ext cx="14165271" cy="18407676"/>
          </a:xfrm>
        </p:spPr>
        <p:txBody>
          <a:bodyPr/>
          <a:lstStyle>
            <a:lvl1pPr marL="0" indent="0">
              <a:buNone/>
              <a:defRPr sz="7685"/>
            </a:lvl1pPr>
            <a:lvl2pPr marL="2195977" indent="0">
              <a:buNone/>
              <a:defRPr sz="6724"/>
            </a:lvl2pPr>
            <a:lvl3pPr marL="4391955" indent="0">
              <a:buNone/>
              <a:defRPr sz="5764"/>
            </a:lvl3pPr>
            <a:lvl4pPr marL="6587932" indent="0">
              <a:buNone/>
              <a:defRPr sz="4803"/>
            </a:lvl4pPr>
            <a:lvl5pPr marL="8783909" indent="0">
              <a:buNone/>
              <a:defRPr sz="4803"/>
            </a:lvl5pPr>
            <a:lvl6pPr marL="10979887" indent="0">
              <a:buNone/>
              <a:defRPr sz="4803"/>
            </a:lvl6pPr>
            <a:lvl7pPr marL="13175864" indent="0">
              <a:buNone/>
              <a:defRPr sz="4803"/>
            </a:lvl7pPr>
            <a:lvl8pPr marL="15371841" indent="0">
              <a:buNone/>
              <a:defRPr sz="4803"/>
            </a:lvl8pPr>
            <a:lvl9pPr marL="17567819" indent="0">
              <a:buNone/>
              <a:defRPr sz="480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373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5205" y="2208001"/>
            <a:ext cx="14165271" cy="7728003"/>
          </a:xfrm>
        </p:spPr>
        <p:txBody>
          <a:bodyPr anchor="b"/>
          <a:lstStyle>
            <a:lvl1pPr>
              <a:defRPr sz="1537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71625" y="4768676"/>
            <a:ext cx="22234386" cy="23536676"/>
          </a:xfrm>
        </p:spPr>
        <p:txBody>
          <a:bodyPr anchor="t"/>
          <a:lstStyle>
            <a:lvl1pPr marL="0" indent="0">
              <a:buNone/>
              <a:defRPr sz="15370"/>
            </a:lvl1pPr>
            <a:lvl2pPr marL="2195977" indent="0">
              <a:buNone/>
              <a:defRPr sz="13449"/>
            </a:lvl2pPr>
            <a:lvl3pPr marL="4391955" indent="0">
              <a:buNone/>
              <a:defRPr sz="11527"/>
            </a:lvl3pPr>
            <a:lvl4pPr marL="6587932" indent="0">
              <a:buNone/>
              <a:defRPr sz="9606"/>
            </a:lvl4pPr>
            <a:lvl5pPr marL="8783909" indent="0">
              <a:buNone/>
              <a:defRPr sz="9606"/>
            </a:lvl5pPr>
            <a:lvl6pPr marL="10979887" indent="0">
              <a:buNone/>
              <a:defRPr sz="9606"/>
            </a:lvl6pPr>
            <a:lvl7pPr marL="13175864" indent="0">
              <a:buNone/>
              <a:defRPr sz="9606"/>
            </a:lvl7pPr>
            <a:lvl8pPr marL="15371841" indent="0">
              <a:buNone/>
              <a:defRPr sz="9606"/>
            </a:lvl8pPr>
            <a:lvl9pPr marL="17567819" indent="0">
              <a:buNone/>
              <a:defRPr sz="960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5205" y="9936004"/>
            <a:ext cx="14165271" cy="18407676"/>
          </a:xfrm>
        </p:spPr>
        <p:txBody>
          <a:bodyPr/>
          <a:lstStyle>
            <a:lvl1pPr marL="0" indent="0">
              <a:buNone/>
              <a:defRPr sz="7685"/>
            </a:lvl1pPr>
            <a:lvl2pPr marL="2195977" indent="0">
              <a:buNone/>
              <a:defRPr sz="6724"/>
            </a:lvl2pPr>
            <a:lvl3pPr marL="4391955" indent="0">
              <a:buNone/>
              <a:defRPr sz="5764"/>
            </a:lvl3pPr>
            <a:lvl4pPr marL="6587932" indent="0">
              <a:buNone/>
              <a:defRPr sz="4803"/>
            </a:lvl4pPr>
            <a:lvl5pPr marL="8783909" indent="0">
              <a:buNone/>
              <a:defRPr sz="4803"/>
            </a:lvl5pPr>
            <a:lvl6pPr marL="10979887" indent="0">
              <a:buNone/>
              <a:defRPr sz="4803"/>
            </a:lvl6pPr>
            <a:lvl7pPr marL="13175864" indent="0">
              <a:buNone/>
              <a:defRPr sz="4803"/>
            </a:lvl7pPr>
            <a:lvl8pPr marL="15371841" indent="0">
              <a:buNone/>
              <a:defRPr sz="4803"/>
            </a:lvl8pPr>
            <a:lvl9pPr marL="17567819" indent="0">
              <a:buNone/>
              <a:defRPr sz="480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365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9485" y="1763341"/>
            <a:ext cx="37880806" cy="6401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9485" y="8816670"/>
            <a:ext cx="37880806" cy="21014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9485" y="30697353"/>
            <a:ext cx="9881949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AA9890-4F6C-4538-BC4C-AF73276E595F}" type="datetimeFigureOut">
              <a:rPr lang="fr-FR" smtClean="0"/>
              <a:t>16/07/2024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8426" y="30697353"/>
            <a:ext cx="14822924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018341" y="30697353"/>
            <a:ext cx="9881949" cy="176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ACC5F6-40A5-4B10-ADAF-19D7AA55F9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95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91955" rtl="0" eaLnBrk="1" latinLnBrk="0" hangingPunct="1">
        <a:lnSpc>
          <a:spcPct val="90000"/>
        </a:lnSpc>
        <a:spcBef>
          <a:spcPct val="0"/>
        </a:spcBef>
        <a:buNone/>
        <a:defRPr sz="211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989" indent="-1097989" algn="l" defTabSz="4391955" rtl="0" eaLnBrk="1" latinLnBrk="0" hangingPunct="1">
        <a:lnSpc>
          <a:spcPct val="90000"/>
        </a:lnSpc>
        <a:spcBef>
          <a:spcPts val="4803"/>
        </a:spcBef>
        <a:buFont typeface="Arial" panose="020B0604020202020204" pitchFamily="34" charset="0"/>
        <a:buChar char="•"/>
        <a:defRPr sz="13449" kern="1200">
          <a:solidFill>
            <a:schemeClr val="tx1"/>
          </a:solidFill>
          <a:latin typeface="+mn-lt"/>
          <a:ea typeface="+mn-ea"/>
          <a:cs typeface="+mn-cs"/>
        </a:defRPr>
      </a:lvl1pPr>
      <a:lvl2pPr marL="3293966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11527" kern="1200">
          <a:solidFill>
            <a:schemeClr val="tx1"/>
          </a:solidFill>
          <a:latin typeface="+mn-lt"/>
          <a:ea typeface="+mn-ea"/>
          <a:cs typeface="+mn-cs"/>
        </a:defRPr>
      </a:lvl2pPr>
      <a:lvl3pPr marL="5489943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9606" kern="1200">
          <a:solidFill>
            <a:schemeClr val="tx1"/>
          </a:solidFill>
          <a:latin typeface="+mn-lt"/>
          <a:ea typeface="+mn-ea"/>
          <a:cs typeface="+mn-cs"/>
        </a:defRPr>
      </a:lvl3pPr>
      <a:lvl4pPr marL="7685921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4pPr>
      <a:lvl5pPr marL="9881898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5pPr>
      <a:lvl6pPr marL="12077875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6pPr>
      <a:lvl7pPr marL="14273853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7pPr>
      <a:lvl8pPr marL="16469830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8pPr>
      <a:lvl9pPr marL="18665807" indent="-1097989" algn="l" defTabSz="4391955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86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1pPr>
      <a:lvl2pPr marL="2195977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2pPr>
      <a:lvl3pPr marL="4391955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3pPr>
      <a:lvl4pPr marL="6587932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4pPr>
      <a:lvl5pPr marL="8783909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5pPr>
      <a:lvl6pPr marL="10979887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6pPr>
      <a:lvl7pPr marL="13175864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7pPr>
      <a:lvl8pPr marL="15371841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8pPr>
      <a:lvl9pPr marL="17567819" algn="l" defTabSz="4391955" rtl="0" eaLnBrk="1" latinLnBrk="0" hangingPunct="1">
        <a:defRPr sz="86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41">
            <a:extLst>
              <a:ext uri="{FF2B5EF4-FFF2-40B4-BE49-F238E27FC236}">
                <a16:creationId xmlns:a16="http://schemas.microsoft.com/office/drawing/2014/main" id="{3867FE96-04C7-3204-F1E1-3E1AB8E87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85800"/>
            <a:ext cx="33512760" cy="6080622"/>
          </a:xfrm>
          <a:prstGeom prst="snip2DiagRect">
            <a:avLst/>
          </a:prstGeom>
          <a:solidFill>
            <a:srgbClr val="E64B3C"/>
          </a:solidFill>
          <a:ln w="25400">
            <a:noFill/>
            <a:miter lim="800000"/>
          </a:ln>
        </p:spPr>
        <p:txBody>
          <a:bodyPr lIns="61170" tIns="30584" rIns="61170" bIns="30584" anchor="ctr"/>
          <a:lstStyle>
            <a:defPPr>
              <a:defRPr kern="1200"/>
            </a:defPPr>
            <a:lvl1pPr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6127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fr-FR" altLang="zh-CN" sz="4200" b="1" i="1" u="sng" dirty="0">
              <a:solidFill>
                <a:schemeClr val="bg1"/>
              </a:solidFill>
              <a:latin typeface="Arial"/>
              <a:ea typeface="SimSun" pitchFamily="2" charset="-122"/>
            </a:endParaRP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03698956-57B1-F8DB-AD18-04B1984B36CA}"/>
              </a:ext>
            </a:extLst>
          </p:cNvPr>
          <p:cNvSpPr txBox="1"/>
          <p:nvPr/>
        </p:nvSpPr>
        <p:spPr>
          <a:xfrm>
            <a:off x="2011680" y="1150965"/>
            <a:ext cx="31132861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fr-FR" sz="8500" b="1" dirty="0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Titre du poster (Animal, nom </a:t>
            </a:r>
            <a:r>
              <a:rPr lang="fr-FR" sz="8500" b="1" dirty="0">
                <a:solidFill>
                  <a:schemeClr val="bg1"/>
                </a:solidFill>
                <a:latin typeface="Quattrocento" panose="02020802030000000404" pitchFamily="18" charset="0"/>
              </a:rPr>
              <a:t>français, nom latin)</a:t>
            </a:r>
            <a:br>
              <a:rPr lang="fr-FR" sz="8500" b="1" dirty="0">
                <a:solidFill>
                  <a:schemeClr val="bg1"/>
                </a:solidFill>
                <a:latin typeface="Quattrocento" panose="02020802030000000404" pitchFamily="18" charset="0"/>
              </a:rPr>
            </a:br>
            <a:r>
              <a:rPr lang="fr-FR" sz="8500" b="1" dirty="0">
                <a:solidFill>
                  <a:schemeClr val="bg1"/>
                </a:solidFill>
                <a:latin typeface="Quattrocento" panose="02020802030000000404" pitchFamily="18" charset="0"/>
              </a:rPr>
              <a:t>le mode de suivi de sa population</a:t>
            </a:r>
            <a:endParaRPr lang="fr-FR" sz="8500" b="1" dirty="0">
              <a:solidFill>
                <a:schemeClr val="bg1"/>
              </a:solidFill>
              <a:effectLst/>
              <a:latin typeface="Quattrocento" panose="020208020300000004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F90E13-BFFA-66A5-8C26-B838E7753019}"/>
              </a:ext>
            </a:extLst>
          </p:cNvPr>
          <p:cNvSpPr txBox="1"/>
          <p:nvPr/>
        </p:nvSpPr>
        <p:spPr>
          <a:xfrm>
            <a:off x="2011681" y="4530229"/>
            <a:ext cx="3113286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5600" dirty="0">
                <a:solidFill>
                  <a:schemeClr val="bg1"/>
                </a:solidFill>
                <a:effectLst/>
                <a:latin typeface="Quattrocento" panose="02020802030000000404" pitchFamily="18" charset="0"/>
                <a:cs typeface="Arial" pitchFamily="34" charset="0"/>
              </a:rPr>
              <a:t>Indiquez vos noms, prénoms, classe, date, nom du lycée avec son logo et sa ville, votre Académie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2B4074-D273-4867-82A1-6588361DB2A7}"/>
              </a:ext>
            </a:extLst>
          </p:cNvPr>
          <p:cNvSpPr/>
          <p:nvPr/>
        </p:nvSpPr>
        <p:spPr>
          <a:xfrm>
            <a:off x="660482" y="8000999"/>
            <a:ext cx="10058400" cy="90009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fr-FR" sz="9600" dirty="0">
              <a:latin typeface="+mj-lt"/>
            </a:endParaRP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6868C617-4D05-40F6-C209-E34163C27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594" y="8610600"/>
            <a:ext cx="9598176" cy="88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Ecrivez ici une introduction, avec la problématique et des </a:t>
            </a:r>
            <a:r>
              <a:rPr lang="fr-FR" sz="2400" dirty="0" err="1">
                <a:effectLst/>
                <a:latin typeface="Quattrocento Sans" panose="020B0502050000020003" pitchFamily="34" charset="0"/>
                <a:cs typeface="Arial" pitchFamily="34" charset="0"/>
              </a:rPr>
              <a:t>hypotheses</a:t>
            </a: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 si vous en avez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DD44D859-D80D-17F9-A514-CC9D02DFB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82" y="7471321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3684A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fr-FR" sz="3600" b="1" dirty="0">
                <a:solidFill>
                  <a:schemeClr val="bg1"/>
                </a:solidFill>
                <a:latin typeface="Quattrocento" panose="02020802030000000404" pitchFamily="18" charset="0"/>
              </a:rPr>
              <a:t>Problématique</a:t>
            </a:r>
            <a:endParaRPr lang="fr-FR" sz="3600" b="1" dirty="0">
              <a:solidFill>
                <a:schemeClr val="bg1"/>
              </a:solidFill>
              <a:effectLst/>
              <a:latin typeface="Quattrocento" panose="020208020300000004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A23D02-5FB7-5F64-C082-22453C257668}"/>
              </a:ext>
            </a:extLst>
          </p:cNvPr>
          <p:cNvSpPr/>
          <p:nvPr/>
        </p:nvSpPr>
        <p:spPr>
          <a:xfrm>
            <a:off x="11488502" y="8000999"/>
            <a:ext cx="10058400" cy="2423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fr-FR" sz="9600" dirty="0">
              <a:latin typeface="+mj-lt"/>
            </a:endParaRP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F97166E0-90F0-BE90-967D-98832F020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8614" y="8610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fr-FR" sz="2400" dirty="0">
                <a:latin typeface="Quattrocento Sans" panose="020B0502050000020003" pitchFamily="34" charset="0"/>
                <a:cs typeface="Arial" pitchFamily="34" charset="0"/>
              </a:rPr>
              <a:t>Ajoutez des informations (textes, photos, dessins, graphiques)</a:t>
            </a:r>
            <a:endParaRPr lang="fr-FR" sz="2400" dirty="0">
              <a:effectLst/>
              <a:latin typeface="Quattrocento Sans" panose="020B0502050000020003" pitchFamily="34" charset="0"/>
              <a:cs typeface="Arial" pitchFamily="34" charset="0"/>
            </a:endParaRPr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1F2A13ED-932F-F495-7FB6-9B50BE226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88502" y="7471321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fr-FR" sz="3600" b="1" dirty="0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Comment le suivi a-t-il été réalisé 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4887E0-5D93-B77B-0387-DBCCD07A0CE1}"/>
              </a:ext>
            </a:extLst>
          </p:cNvPr>
          <p:cNvSpPr/>
          <p:nvPr/>
        </p:nvSpPr>
        <p:spPr>
          <a:xfrm>
            <a:off x="22316522" y="8000999"/>
            <a:ext cx="10058400" cy="2423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fr-FR" sz="9600" dirty="0">
              <a:latin typeface="+mj-lt"/>
            </a:endParaRPr>
          </a:p>
        </p:txBody>
      </p:sp>
      <p:sp>
        <p:nvSpPr>
          <p:cNvPr id="14" name="TextBox 19">
            <a:extLst>
              <a:ext uri="{FF2B5EF4-FFF2-40B4-BE49-F238E27FC236}">
                <a16:creationId xmlns:a16="http://schemas.microsoft.com/office/drawing/2014/main" id="{99166C5A-6456-9A2D-8CA9-719D202A6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6635" y="8610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Mettez ici des graphiques obtenus , des cartes</a:t>
            </a:r>
            <a:r>
              <a:rPr lang="fr-FR" sz="2400" dirty="0">
                <a:latin typeface="Quattrocento Sans" panose="020B0502050000020003" pitchFamily="34" charset="0"/>
                <a:cs typeface="Arial" pitchFamily="34" charset="0"/>
              </a:rPr>
              <a:t> et vos interprétations</a:t>
            </a:r>
            <a:endParaRPr lang="fr-FR" sz="2400" dirty="0">
              <a:effectLst/>
              <a:latin typeface="Quattrocento Sans" panose="020B0502050000020003" pitchFamily="34" charset="0"/>
              <a:cs typeface="Arial" pitchFamily="34" charset="0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F9C9FAB0-CD21-0E42-9237-0A4D5ADC1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16522" y="7471321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fr-FR" sz="3600" b="1" dirty="0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Résultats et interprétations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BD79FA-C9DD-51D8-50AF-C4830AD1ED95}"/>
              </a:ext>
            </a:extLst>
          </p:cNvPr>
          <p:cNvSpPr/>
          <p:nvPr/>
        </p:nvSpPr>
        <p:spPr>
          <a:xfrm>
            <a:off x="33144541" y="8000999"/>
            <a:ext cx="10058400" cy="180768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fr-FR" sz="9600" dirty="0">
              <a:latin typeface="+mj-lt"/>
            </a:endParaRPr>
          </a:p>
        </p:txBody>
      </p:sp>
      <p:sp>
        <p:nvSpPr>
          <p:cNvPr id="17" name="TextBox 19">
            <a:extLst>
              <a:ext uri="{FF2B5EF4-FFF2-40B4-BE49-F238E27FC236}">
                <a16:creationId xmlns:a16="http://schemas.microsoft.com/office/drawing/2014/main" id="{917824AE-91E8-DE4A-0101-5030C045F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74654" y="8610600"/>
            <a:ext cx="9598176" cy="88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Indiquez ici les liens avec les autres esp</a:t>
            </a:r>
            <a:r>
              <a:rPr lang="fr-FR" sz="2400" dirty="0">
                <a:latin typeface="Quattrocento Sans" panose="020B0502050000020003" pitchFamily="34" charset="0"/>
                <a:cs typeface="Arial" pitchFamily="34" charset="0"/>
              </a:rPr>
              <a:t>èces, la santé humaine, l’économie et éventuellement un moyen pour se protéger cette espèce</a:t>
            </a:r>
            <a:endParaRPr lang="fr-FR" sz="2400" dirty="0">
              <a:effectLst/>
              <a:latin typeface="Quattrocento Sans" panose="020B0502050000020003" pitchFamily="34" charset="0"/>
              <a:cs typeface="Arial" pitchFamily="34" charset="0"/>
            </a:endParaRP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21F74C3F-46DA-1D22-EBE9-4A6A124C2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4541" y="7471321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3684A0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fr-FR" sz="3600" b="1" dirty="0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Liens </a:t>
            </a:r>
            <a:r>
              <a:rPr lang="fr-FR" sz="3600" b="1" dirty="0">
                <a:solidFill>
                  <a:schemeClr val="bg1"/>
                </a:solidFill>
                <a:latin typeface="Quattrocento" panose="02020802030000000404" pitchFamily="18" charset="0"/>
              </a:rPr>
              <a:t>avec One </a:t>
            </a:r>
            <a:r>
              <a:rPr lang="fr-FR" sz="3600" b="1" dirty="0" err="1">
                <a:solidFill>
                  <a:schemeClr val="bg1"/>
                </a:solidFill>
                <a:latin typeface="Quattrocento" panose="02020802030000000404" pitchFamily="18" charset="0"/>
              </a:rPr>
              <a:t>Health</a:t>
            </a:r>
            <a:r>
              <a:rPr lang="fr-FR" sz="3600" b="1" dirty="0">
                <a:solidFill>
                  <a:schemeClr val="bg1"/>
                </a:solidFill>
                <a:latin typeface="Quattrocento" panose="02020802030000000404" pitchFamily="18" charset="0"/>
              </a:rPr>
              <a:t> et économies</a:t>
            </a:r>
            <a:endParaRPr lang="fr-FR" sz="3600" b="1" dirty="0">
              <a:solidFill>
                <a:schemeClr val="bg1"/>
              </a:solidFill>
              <a:effectLst/>
              <a:latin typeface="Quattrocento" panose="020208020300000004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890F41D-C10E-B8CA-DD05-EF826410738E}"/>
              </a:ext>
            </a:extLst>
          </p:cNvPr>
          <p:cNvSpPr/>
          <p:nvPr/>
        </p:nvSpPr>
        <p:spPr>
          <a:xfrm>
            <a:off x="660482" y="18211800"/>
            <a:ext cx="10058400" cy="1402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fr-FR" sz="9600" dirty="0">
              <a:latin typeface="+mj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FC0B833-8E3F-6D49-6C65-6F0757CD6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594" y="18897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fr-FR" sz="2400" dirty="0" err="1">
                <a:effectLst/>
                <a:latin typeface="Quattrocento Sans" panose="020B0502050000020003" pitchFamily="34" charset="0"/>
                <a:cs typeface="Arial" pitchFamily="34" charset="0"/>
              </a:rPr>
              <a:t>Add</a:t>
            </a: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 </a:t>
            </a:r>
            <a:r>
              <a:rPr lang="fr-FR" sz="2400" dirty="0" err="1">
                <a:effectLst/>
                <a:latin typeface="Quattrocento Sans" panose="020B0502050000020003" pitchFamily="34" charset="0"/>
                <a:cs typeface="Arial" pitchFamily="34" charset="0"/>
              </a:rPr>
              <a:t>your</a:t>
            </a: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 information, graphs and images to </a:t>
            </a:r>
            <a:r>
              <a:rPr lang="fr-FR" sz="2400" dirty="0" err="1">
                <a:effectLst/>
                <a:latin typeface="Quattrocento Sans" panose="020B0502050000020003" pitchFamily="34" charset="0"/>
                <a:cs typeface="Arial" pitchFamily="34" charset="0"/>
              </a:rPr>
              <a:t>this</a:t>
            </a: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 section.</a:t>
            </a:r>
          </a:p>
        </p:txBody>
      </p:sp>
      <p:sp>
        <p:nvSpPr>
          <p:cNvPr id="21" name="Rectangle 10">
            <a:extLst>
              <a:ext uri="{FF2B5EF4-FFF2-40B4-BE49-F238E27FC236}">
                <a16:creationId xmlns:a16="http://schemas.microsoft.com/office/drawing/2014/main" id="{DAC0894C-C4AB-F7C0-F157-AF3CDFDDC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82" y="17769977"/>
            <a:ext cx="10058400" cy="873301"/>
          </a:xfrm>
          <a:prstGeom prst="snipRoundRect">
            <a:avLst>
              <a:gd name="adj1" fmla="val 0"/>
              <a:gd name="adj2" fmla="val 50000"/>
            </a:avLst>
          </a:prstGeom>
          <a:solidFill>
            <a:srgbClr val="664F93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fr-FR" sz="3600" b="1" dirty="0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Des élément</a:t>
            </a:r>
            <a:r>
              <a:rPr lang="fr-FR" sz="3600" b="1" dirty="0">
                <a:solidFill>
                  <a:schemeClr val="bg1"/>
                </a:solidFill>
                <a:latin typeface="Quattrocento" panose="02020802030000000404" pitchFamily="18" charset="0"/>
              </a:rPr>
              <a:t>s sur la biologie de l’Animal</a:t>
            </a:r>
            <a:endParaRPr lang="fr-FR" sz="3600" b="1" dirty="0">
              <a:solidFill>
                <a:schemeClr val="bg1"/>
              </a:solidFill>
              <a:effectLst/>
              <a:latin typeface="Quattrocento" panose="020208020300000004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E10AD18-0F81-0F2E-37C1-BDE99ADC9CDE}"/>
              </a:ext>
            </a:extLst>
          </p:cNvPr>
          <p:cNvSpPr/>
          <p:nvPr/>
        </p:nvSpPr>
        <p:spPr>
          <a:xfrm>
            <a:off x="33147000" y="27355800"/>
            <a:ext cx="10058400" cy="487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fr-FR" sz="9600" dirty="0">
              <a:latin typeface="+mj-lt"/>
            </a:endParaRPr>
          </a:p>
        </p:txBody>
      </p:sp>
      <p:sp>
        <p:nvSpPr>
          <p:cNvPr id="23" name="TextBox 19">
            <a:extLst>
              <a:ext uri="{FF2B5EF4-FFF2-40B4-BE49-F238E27FC236}">
                <a16:creationId xmlns:a16="http://schemas.microsoft.com/office/drawing/2014/main" id="{847881E8-1DEA-64AF-49F0-248293AAB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77113" y="28041600"/>
            <a:ext cx="9598176" cy="48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fr-FR" sz="2400" dirty="0" err="1">
                <a:effectLst/>
                <a:latin typeface="Quattrocento Sans" panose="020B0502050000020003" pitchFamily="34" charset="0"/>
                <a:cs typeface="Arial" pitchFamily="34" charset="0"/>
              </a:rPr>
              <a:t>Add</a:t>
            </a: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 </a:t>
            </a:r>
            <a:r>
              <a:rPr lang="fr-FR" sz="2400" dirty="0" err="1">
                <a:effectLst/>
                <a:latin typeface="Quattrocento Sans" panose="020B0502050000020003" pitchFamily="34" charset="0"/>
                <a:cs typeface="Arial" pitchFamily="34" charset="0"/>
              </a:rPr>
              <a:t>your</a:t>
            </a: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 information, graphs and images to </a:t>
            </a:r>
            <a:r>
              <a:rPr lang="fr-FR" sz="2400" dirty="0" err="1">
                <a:effectLst/>
                <a:latin typeface="Quattrocento Sans" panose="020B0502050000020003" pitchFamily="34" charset="0"/>
                <a:cs typeface="Arial" pitchFamily="34" charset="0"/>
              </a:rPr>
              <a:t>this</a:t>
            </a:r>
            <a:r>
              <a:rPr lang="fr-FR" sz="2400" dirty="0">
                <a:effectLst/>
                <a:latin typeface="Quattrocento Sans" panose="020B0502050000020003" pitchFamily="34" charset="0"/>
                <a:cs typeface="Arial" pitchFamily="34" charset="0"/>
              </a:rPr>
              <a:t> section.</a:t>
            </a: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1C1435E6-A373-05BF-F7D0-1E890CD9F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47000" y="26913976"/>
            <a:ext cx="10058400" cy="873301"/>
          </a:xfrm>
          <a:prstGeom prst="snipRoundRect">
            <a:avLst>
              <a:gd name="adj1" fmla="val 0"/>
              <a:gd name="adj2" fmla="val 46622"/>
            </a:avLst>
          </a:prstGeom>
          <a:solidFill>
            <a:schemeClr val="bg1">
              <a:lumMod val="50000"/>
            </a:schemeClr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defTabSz="4702588">
              <a:defRPr/>
            </a:pPr>
            <a:r>
              <a:rPr lang="fr-FR" sz="3600" b="1" dirty="0">
                <a:solidFill>
                  <a:schemeClr val="bg1"/>
                </a:solidFill>
                <a:effectLst/>
                <a:latin typeface="Quattrocento" panose="02020802030000000404" pitchFamily="18" charset="0"/>
              </a:rPr>
              <a:t>Avis personnel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E74FC91-3D7B-5DDC-D800-D3205E5D5A1C}"/>
              </a:ext>
            </a:extLst>
          </p:cNvPr>
          <p:cNvSpPr txBox="1"/>
          <p:nvPr/>
        </p:nvSpPr>
        <p:spPr>
          <a:xfrm>
            <a:off x="34625280" y="685800"/>
            <a:ext cx="86086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/>
              <a:t>Mettre ici une photo ou plusieurs de l’Animal étudié</a:t>
            </a:r>
          </a:p>
        </p:txBody>
      </p:sp>
    </p:spTree>
    <p:extLst>
      <p:ext uri="{BB962C8B-B14F-4D97-AF65-F5344CB8AC3E}">
        <p14:creationId xmlns:p14="http://schemas.microsoft.com/office/powerpoint/2010/main" val="5047431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160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Quattrocento</vt:lpstr>
      <vt:lpstr>Quattrocento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Julien Loche</dc:creator>
  <cp:lastModifiedBy>Julien Loche</cp:lastModifiedBy>
  <cp:revision>1</cp:revision>
  <dcterms:created xsi:type="dcterms:W3CDTF">2024-07-16T14:40:31Z</dcterms:created>
  <dcterms:modified xsi:type="dcterms:W3CDTF">2024-07-16T14:49:42Z</dcterms:modified>
</cp:coreProperties>
</file>